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5"/>
  </p:notesMasterIdLst>
  <p:sldIdLst>
    <p:sldId id="256" r:id="rId2"/>
    <p:sldId id="257" r:id="rId3"/>
    <p:sldId id="258" r:id="rId4"/>
    <p:sldId id="280" r:id="rId5"/>
    <p:sldId id="297" r:id="rId6"/>
    <p:sldId id="282" r:id="rId7"/>
    <p:sldId id="300" r:id="rId8"/>
    <p:sldId id="296" r:id="rId9"/>
    <p:sldId id="295" r:id="rId10"/>
    <p:sldId id="298" r:id="rId11"/>
    <p:sldId id="301" r:id="rId12"/>
    <p:sldId id="302" r:id="rId13"/>
    <p:sldId id="30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81" d="100"/>
          <a:sy n="81" d="100"/>
        </p:scale>
        <p:origin x="15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7C6F3-978E-46F0-852C-39A2BF88AD28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F4BC0-F1B9-4F4A-BDD0-AB3CDA80E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0D5D-D400-4B4D-9943-0C9AC460CFE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F4BC0-F1B9-4F4A-BDD0-AB3CDA80E85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F4BC0-F1B9-4F4A-BDD0-AB3CDA80E85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1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hkolatorbeevskaya-r13.gosweb.gosuslugi.ru/pedagogam-i-sotrudnikam/attestatsiya-pedagogicheskih-rabotnikov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ебо, здание, внешний, дом&#10;&#10;Автоматически созданное описание">
            <a:extLst>
              <a:ext uri="{FF2B5EF4-FFF2-40B4-BE49-F238E27FC236}">
                <a16:creationId xmlns:a16="http://schemas.microsoft.com/office/drawing/2014/main" id="{12413E7C-826D-D72C-4F01-2DA9FC5D5A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9"/>
          <a:stretch/>
        </p:blipFill>
        <p:spPr>
          <a:xfrm>
            <a:off x="1040694" y="1600201"/>
            <a:ext cx="7646106" cy="42050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 b="1" i="1" cap="none" spc="200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МБОУ « </a:t>
            </a:r>
            <a:r>
              <a:rPr lang="ru-RU" sz="3400" b="1" i="1" cap="none" spc="20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Торбеевская</a:t>
            </a:r>
            <a:r>
              <a:rPr lang="ru-RU" sz="3400" b="1" i="1" cap="none" spc="200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основная общеобразовательная школа»</a:t>
            </a:r>
            <a:endParaRPr lang="ru-RU" sz="3400" b="1" cap="none" spc="200">
              <a:ln w="29210">
                <a:solidFill>
                  <a:schemeClr val="accent3">
                    <a:tint val="1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1DEAA-1C00-51C2-5BAA-1A766523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Выступления на заседаниях методических советов, семинарах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778D9A3-E9FF-E8AA-A42C-ED54243B3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9678" y="1425264"/>
            <a:ext cx="3456385" cy="505321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173F7B1-DCFF-61F6-E87D-1B4E828ED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54231"/>
            <a:ext cx="3565780" cy="5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8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274D8-65CF-051C-4D77-E0CACFDB3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200" dirty="0"/>
            </a:br>
            <a:r>
              <a:rPr lang="ru-RU" sz="3200" dirty="0"/>
              <a:t>Проведение мастер-классов, открытых мероприятий	</a:t>
            </a:r>
            <a:r>
              <a:rPr lang="ru-RU" dirty="0"/>
              <a:t>	</a:t>
            </a: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30F9973-8693-92E3-BA78-A863BD4B8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4464496" cy="4248472"/>
          </a:xfrm>
        </p:spPr>
      </p:pic>
    </p:spTree>
    <p:extLst>
      <p:ext uri="{BB962C8B-B14F-4D97-AF65-F5344CB8AC3E}">
        <p14:creationId xmlns:p14="http://schemas.microsoft.com/office/powerpoint/2010/main" val="1463772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13F65-AFDB-5A90-7C41-DF3365EB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комфортного педагогического климата</a:t>
            </a: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1D5B7CA-8426-2414-6247-245218570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65944"/>
            <a:ext cx="3888432" cy="4377085"/>
          </a:xfrm>
        </p:spPr>
      </p:pic>
      <p:pic>
        <p:nvPicPr>
          <p:cNvPr id="7" name="Рисунок 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57EA735F-397B-B2CA-0E4A-5B016BE54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43899"/>
            <a:ext cx="3621558" cy="43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5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04A62-8D5A-7D2D-DF43-B2A8487E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dirty="0"/>
              <a:t>Награды и поощрения</a:t>
            </a:r>
          </a:p>
        </p:txBody>
      </p:sp>
      <p:pic>
        <p:nvPicPr>
          <p:cNvPr id="4" name="Объект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A6A323E-D8D4-0437-0F97-0E7EC2783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03" y="940011"/>
            <a:ext cx="4129793" cy="497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5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139694"/>
              </p:ext>
            </p:extLst>
          </p:nvPr>
        </p:nvGraphicFramePr>
        <p:xfrm>
          <a:off x="995584" y="828990"/>
          <a:ext cx="3902079" cy="5113476"/>
        </p:xfrm>
        <a:graphic>
          <a:graphicData uri="http://schemas.openxmlformats.org/drawingml/2006/table">
            <a:tbl>
              <a:tblPr/>
              <a:tblGrid>
                <a:gridCol w="2012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4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Дата рождения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17 января 1971 г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7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Национальность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Мордовка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18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Должность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Воспитатель группы продленного дня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334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Образование, учебное заведение, год его окончания, специальность по диплому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Высшее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МГПУ им. Н.П. Огарева.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Диплом № 102048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Специальность учитель русского языка и литературы, мордовского языка и литературы.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1993 год учитель русского языка и литературы 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2006 год воспитатель ГПД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Технология учебных и воспитательных достижений обучающихся 2020 год.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10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Категория, разряд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Разряд 13, 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категория │.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3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Педагогический стаж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По специальности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лет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Общий 2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лет.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/>
          <a:lstStyle/>
          <a:p>
            <a:r>
              <a:rPr lang="ru-RU" sz="1800" u="sng" dirty="0"/>
              <a:t>Общие сведения</a:t>
            </a:r>
          </a:p>
        </p:txBody>
      </p:sp>
      <p:sp>
        <p:nvSpPr>
          <p:cNvPr id="3102" name="Объект 2"/>
          <p:cNvSpPr>
            <a:spLocks noGrp="1"/>
          </p:cNvSpPr>
          <p:nvPr>
            <p:ph idx="1"/>
          </p:nvPr>
        </p:nvSpPr>
        <p:spPr>
          <a:xfrm>
            <a:off x="914400" y="7143776"/>
            <a:ext cx="8229600" cy="151604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</a:t>
            </a:r>
          </a:p>
          <a:p>
            <a:endParaRPr lang="ru-RU" sz="2000" dirty="0"/>
          </a:p>
          <a:p>
            <a:r>
              <a:rPr lang="ru-RU" sz="2000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</a:t>
            </a:r>
          </a:p>
        </p:txBody>
      </p:sp>
      <p:pic>
        <p:nvPicPr>
          <p:cNvPr id="7" name="Рисунок 6" descr="DSC01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912519"/>
            <a:ext cx="2947545" cy="40881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H="1">
            <a:off x="4857752" y="4429132"/>
            <a:ext cx="3500462" cy="104471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 vert="horz" wrap="square">
            <a:spAutoFit/>
          </a:bodyPr>
          <a:lstStyle/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endParaRPr lang="ru-RU" sz="3600" b="1" dirty="0">
              <a:solidFill>
                <a:srgbClr val="0070C0"/>
              </a:solidFill>
              <a:latin typeface="Arial" charset="0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endParaRPr lang="ru-RU" b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64293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4403974" y="3798196"/>
            <a:ext cx="45676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Девятаева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Ольга Ивановна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533400"/>
            <a:ext cx="538321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857224" y="119450"/>
            <a:ext cx="728667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591221"/>
            <a:ext cx="8286808" cy="1357322"/>
          </a:xfrm>
        </p:spPr>
        <p:txBody>
          <a:bodyPr/>
          <a:lstStyle/>
          <a:p>
            <a:pPr indent="540385">
              <a:spcAft>
                <a:spcPts val="0"/>
              </a:spcAft>
            </a:pP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500694" y="928670"/>
            <a:ext cx="3643306" cy="1357322"/>
          </a:xfrm>
        </p:spPr>
        <p:txBody>
          <a:bodyPr/>
          <a:lstStyle/>
          <a:p>
            <a:pPr lvl="0">
              <a:spcBef>
                <a:spcPct val="0"/>
              </a:spcBef>
            </a:pPr>
            <a:endParaRPr lang="ru-RU" sz="16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ru-RU" sz="16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ru-RU" sz="16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ru-RU" sz="16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ru-RU" sz="16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ru-RU" sz="16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37CC5C-E67E-4703-86A9-46746A596CC7}"/>
              </a:ext>
            </a:extLst>
          </p:cNvPr>
          <p:cNvSpPr/>
          <p:nvPr/>
        </p:nvSpPr>
        <p:spPr>
          <a:xfrm>
            <a:off x="1187623" y="591221"/>
            <a:ext cx="676875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Представление педагогического опыта  по теме: «Развитие познавательно-исследовательской деятельности в группе продленного дня»</a:t>
            </a:r>
            <a:endParaRPr lang="ru-RU" sz="3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7BCC0-638B-4D8A-B3B2-51E4B9492F55}"/>
              </a:ext>
            </a:extLst>
          </p:cNvPr>
          <p:cNvSpPr txBox="1"/>
          <p:nvPr/>
        </p:nvSpPr>
        <p:spPr>
          <a:xfrm>
            <a:off x="1409535" y="3499475"/>
            <a:ext cx="741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https://shkolatorbeevskaya-r13.gosweb.gosuslugi.ru/pedagogam-i-sotrudnikam/attestatsiya-pedagogicheskih-rabotnikov/</a:t>
            </a:r>
            <a:endParaRPr lang="ru-RU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186766" cy="85998"/>
          </a:xfrm>
        </p:spPr>
        <p:txBody>
          <a:bodyPr/>
          <a:lstStyle/>
          <a:p>
            <a:b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36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364B807-AF0D-9BD7-AEB6-EBEA69D4E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3" y="548681"/>
            <a:ext cx="3878021" cy="5184576"/>
          </a:xfrm>
        </p:spPr>
      </p:pic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55F6877-3FB0-9B20-AE6D-B977780F6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646" y="548679"/>
            <a:ext cx="3686826" cy="51845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D90A6E-0524-8778-5FF0-968BC78CF8CD}"/>
              </a:ext>
            </a:extLst>
          </p:cNvPr>
          <p:cNvSpPr txBox="1"/>
          <p:nvPr/>
        </p:nvSpPr>
        <p:spPr>
          <a:xfrm>
            <a:off x="2267744" y="151171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Наличие публикаций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BC7E1-0138-FABF-BCFF-9A928CDBF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457200" y="228919"/>
            <a:ext cx="8229600" cy="607793"/>
          </a:xfrm>
        </p:spPr>
        <p:txBody>
          <a:bodyPr/>
          <a:lstStyle/>
          <a:p>
            <a:r>
              <a:rPr lang="ru-RU" sz="3200" dirty="0"/>
              <a:t>Взаимодействие с родителями обучающихся</a:t>
            </a: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0C9278E-351A-99EA-DC64-42E87C9BB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52736"/>
            <a:ext cx="4608512" cy="5038556"/>
          </a:xfrm>
        </p:spPr>
      </p:pic>
    </p:spTree>
    <p:extLst>
      <p:ext uri="{BB962C8B-B14F-4D97-AF65-F5344CB8AC3E}">
        <p14:creationId xmlns:p14="http://schemas.microsoft.com/office/powerpoint/2010/main" val="2578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r>
              <a:rPr lang="ru-RU" sz="3200" dirty="0"/>
              <a:t>Взаимодействие с учителями</a:t>
            </a: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CAB2BF5-30B8-E1F9-79DD-46BE7B916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52736"/>
            <a:ext cx="4752528" cy="553062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A939A-1BEF-82F9-6CDC-5E56BA12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141" y="125842"/>
            <a:ext cx="9371384" cy="1718982"/>
          </a:xfrm>
        </p:spPr>
        <p:txBody>
          <a:bodyPr/>
          <a:lstStyle/>
          <a:p>
            <a:r>
              <a:rPr lang="ru-RU" sz="2800" dirty="0"/>
              <a:t>Результаты участие в инновационной (экспериментальной) деятельности</a:t>
            </a: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F7DD6CA-E468-F508-1D88-5E201D258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56792"/>
            <a:ext cx="3487237" cy="4675740"/>
          </a:xfrm>
        </p:spPr>
      </p:pic>
    </p:spTree>
    <p:extLst>
      <p:ext uri="{BB962C8B-B14F-4D97-AF65-F5344CB8AC3E}">
        <p14:creationId xmlns:p14="http://schemas.microsoft.com/office/powerpoint/2010/main" val="50962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ru-RU" sz="3200" dirty="0"/>
              <a:t>Результаты участия воспитанников в конкурсах, выставках</a:t>
            </a:r>
          </a:p>
        </p:txBody>
      </p:sp>
      <p:pic>
        <p:nvPicPr>
          <p:cNvPr id="10" name="Объект 9" descr="Изображение выглядит как текст, доска&#10;&#10;Автоматически созданное описание">
            <a:extLst>
              <a:ext uri="{FF2B5EF4-FFF2-40B4-BE49-F238E27FC236}">
                <a16:creationId xmlns:a16="http://schemas.microsoft.com/office/drawing/2014/main" id="{BC27847B-9554-960E-D49B-6A8FECEBA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02" y="1772816"/>
            <a:ext cx="2902708" cy="4099594"/>
          </a:xfrm>
        </p:spPr>
      </p:pic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4353162-AAA0-E8D4-5BED-2C04D2D303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6"/>
            <a:ext cx="2902709" cy="40995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Результаты участия воспитанников в конкурсах, выставках</a:t>
            </a:r>
          </a:p>
        </p:txBody>
      </p:sp>
      <p:pic>
        <p:nvPicPr>
          <p:cNvPr id="8" name="Объект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5C09939-5DBE-4BC5-CD09-EB23762B4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96" y="1382467"/>
            <a:ext cx="2800738" cy="395557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0D56F79-7364-A5AA-847E-94737F15BB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54" y="1857356"/>
            <a:ext cx="2800738" cy="452596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ECD9C73-E47F-BBAD-61D0-3A65550AAD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32" y="1417638"/>
            <a:ext cx="2817016" cy="40759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кола">
  <a:themeElements>
    <a:clrScheme name="Другая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4D160F"/>
      </a:hlink>
      <a:folHlink>
        <a:srgbClr val="96A9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8212</TotalTime>
  <Words>199</Words>
  <Application>Microsoft Office PowerPoint</Application>
  <PresentationFormat>Экран (4:3)</PresentationFormat>
  <Paragraphs>56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Lucida Sans</vt:lpstr>
      <vt:lpstr>Times New Roman</vt:lpstr>
      <vt:lpstr>Школа</vt:lpstr>
      <vt:lpstr>МБОУ « Торбеевская основная общеобразовательная школа»</vt:lpstr>
      <vt:lpstr>Общие сведения</vt:lpstr>
      <vt:lpstr>    </vt:lpstr>
      <vt:lpstr> </vt:lpstr>
      <vt:lpstr>Взаимодействие с родителями обучающихся</vt:lpstr>
      <vt:lpstr>Взаимодействие с учителями</vt:lpstr>
      <vt:lpstr>Результаты участие в инновационной (экспериментальной) деятельности</vt:lpstr>
      <vt:lpstr>Результаты участия воспитанников в конкурсах, выставках</vt:lpstr>
      <vt:lpstr>Результаты участия воспитанников в конкурсах, выставках</vt:lpstr>
      <vt:lpstr>Выступления на заседаниях методических советов, семинарах</vt:lpstr>
      <vt:lpstr> Проведение мастер-классов, открытых мероприятий  </vt:lpstr>
      <vt:lpstr>Создание комфортного педагогического климата</vt:lpstr>
      <vt:lpstr>Награды и поощрения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Анна Девятаева</cp:lastModifiedBy>
  <cp:revision>92</cp:revision>
  <dcterms:created xsi:type="dcterms:W3CDTF">2013-02-12T12:23:14Z</dcterms:created>
  <dcterms:modified xsi:type="dcterms:W3CDTF">2023-04-19T18:17:14Z</dcterms:modified>
</cp:coreProperties>
</file>